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80" r:id="rId24"/>
    <p:sldId id="279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8" r:id="rId33"/>
    <p:sldId id="289" r:id="rId34"/>
    <p:sldId id="293" r:id="rId35"/>
    <p:sldId id="290" r:id="rId36"/>
    <p:sldId id="292" r:id="rId37"/>
    <p:sldId id="291" r:id="rId38"/>
    <p:sldId id="294" r:id="rId39"/>
    <p:sldId id="296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774C-201D-4802-BA09-A0ADEB294B49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716E7-1055-4552-AD18-80427531B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716E7-1055-4552-AD18-80427531B8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7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5F5D6E-7875-426D-A8BE-77E987AF731F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AF9FEC-13D7-4BC1-B03D-CCB0B3A31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214686"/>
            <a:ext cx="8305800" cy="3143272"/>
          </a:xfrm>
          <a:effectLst>
            <a:glow rad="228600">
              <a:srgbClr val="92D050">
                <a:alpha val="40000"/>
              </a:srgbClr>
            </a:glow>
          </a:effectLst>
        </p:spPr>
        <p:txBody>
          <a:bodyPr/>
          <a:lstStyle/>
          <a:p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«ДЮЖИНА</a:t>
            </a:r>
            <a:b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АГРОЗАГАДОК»</a:t>
            </a:r>
          </a:p>
          <a:p>
            <a:pPr lvl="3" algn="r"/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</a:p>
          <a:p>
            <a:pPr lvl="3" algn="r"/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Яшина В.В.</a:t>
            </a:r>
          </a:p>
          <a:p>
            <a:endParaRPr lang="ru-RU" sz="6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28670"/>
            <a:ext cx="8305800" cy="200026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ГУО «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Ломашевская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– базовая школа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Глубокского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района»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29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305800" cy="2714644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Биологический метод борьбы с насекомыми-вредителями предполагает использование приспособлений для их ловли? Как они называются?</a:t>
            </a:r>
            <a:r>
              <a:rPr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14348" y="4857760"/>
            <a:ext cx="257176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4857760"/>
            <a:ext cx="250033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286512" y="4857760"/>
            <a:ext cx="221457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3699804"/>
            <a:ext cx="7719392" cy="1143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1428736"/>
            <a:ext cx="557216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419872" y="4509120"/>
            <a:ext cx="309634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857224" y="428604"/>
            <a:ext cx="7643866" cy="54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143240" y="5929330"/>
            <a:ext cx="2857520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226" name="AutoShape 2" descr="https://im0-tub-by.yandex.net/i?id=fee2f28c22da0062f00c8bc435d71842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0" name="Picture 6" descr="https://i1.wp.com/www.ariyares.com/wp-content/uploads/2017/08/trap-33819.png?resize=732%2C250&amp;ssl=1"/>
          <p:cNvPicPr>
            <a:picLocks noChangeAspect="1" noChangeArrowheads="1"/>
          </p:cNvPicPr>
          <p:nvPr/>
        </p:nvPicPr>
        <p:blipFill>
          <a:blip r:embed="rId3"/>
          <a:srcRect l="17418" r="18032"/>
          <a:stretch>
            <a:fillRect/>
          </a:stretch>
        </p:blipFill>
        <p:spPr bwMode="auto">
          <a:xfrm>
            <a:off x="1643042" y="636114"/>
            <a:ext cx="6143668" cy="497344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821537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Ваш 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32" y="3714752"/>
            <a:ext cx="528641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Ферромонные</a:t>
            </a:r>
            <a:r>
              <a:rPr lang="ru-RU" sz="5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ловушки</a:t>
            </a:r>
            <a:endParaRPr lang="ru-RU" sz="54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29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357454"/>
          </a:xfrm>
        </p:spPr>
        <p:txBody>
          <a:bodyPr/>
          <a:lstStyle/>
          <a:p>
            <a:r>
              <a:rPr b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b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4</a:t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1" y="4643446"/>
            <a:ext cx="2500329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4714884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4714884"/>
            <a:ext cx="221457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solidFill>
                  <a:schemeClr val="accent4">
                    <a:lumMod val="75000"/>
                  </a:schemeClr>
                </a:solidFill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42918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Органические продукты можно распознать по наличию особенных знаков на упаковке. Что изображено на таком знаке, разработанном в Республике Беларусь?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1643050"/>
            <a:ext cx="607223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143240" y="3857628"/>
            <a:ext cx="2714644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642918"/>
            <a:ext cx="6500858" cy="48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214678" y="5786454"/>
            <a:ext cx="2857520" cy="57150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747e2dc9010e63be34ab1357f85f7d9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000108"/>
            <a:ext cx="582669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821537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Ваш 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3786190"/>
            <a:ext cx="600079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714644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5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 smtClean="0"/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телепередачи о ней дает возможность управлять урожайностью. О чем эта передача?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4857760"/>
            <a:ext cx="242889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4857760"/>
            <a:ext cx="228601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4857760"/>
            <a:ext cx="228601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1500174"/>
            <a:ext cx="650085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Д.РЯБОВ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143240" y="3857628"/>
            <a:ext cx="3000396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5152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305800" cy="3357586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Вермикультура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культивирование живых организмов в органических отходах для получения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биогумуса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какие живые организмы при этом используются?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714348" y="4429132"/>
            <a:ext cx="207170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ОТВЕТ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4429132"/>
            <a:ext cx="207170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ПОДСКАЗКА-слово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6357950" y="4429132"/>
            <a:ext cx="214314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ПОДСКАЗКА-КАРТИНКА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52" y="714356"/>
            <a:ext cx="6643734" cy="4929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428992" y="5715016"/>
            <a:ext cx="2571768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Dec16aanswers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142984"/>
            <a:ext cx="6164781" cy="4084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821537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3714752"/>
            <a:ext cx="457203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погоде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3714752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6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технология обработки почвы, при которой производят «прямой высев» в необработанный грунт?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4500570"/>
            <a:ext cx="257176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71868" y="4500570"/>
            <a:ext cx="242889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4500570"/>
            <a:ext cx="221457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1428736"/>
            <a:ext cx="592935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214678" y="3786190"/>
            <a:ext cx="2643206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500042"/>
            <a:ext cx="6715172" cy="50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143240" y="5715016"/>
            <a:ext cx="2786082" cy="4286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dontetlen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928670"/>
            <a:ext cx="6215082" cy="4143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92961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71736" y="3714752"/>
            <a:ext cx="4214842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Нулевая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-1214470"/>
            <a:ext cx="8305800" cy="464347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</a:t>
            </a:r>
            <a:r>
              <a:rPr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u="sng" dirty="0" smtClean="0"/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засевании участка озимая рожь вытесняет этот злостный однолетний сорняк. Как он называется?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4857760"/>
            <a:ext cx="264320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4857760"/>
            <a:ext cx="257176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4857760"/>
            <a:ext cx="228601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66" y="1500174"/>
            <a:ext cx="614366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be-BY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НОСТРАНКА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428992" y="3857628"/>
            <a:ext cx="2286016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38" y="642918"/>
            <a:ext cx="7000924" cy="4929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571868" y="5786454"/>
            <a:ext cx="2286016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yujnaya-amerika.jpg"/>
          <p:cNvPicPr>
            <a:picLocks noGrp="1" noChangeAspect="1"/>
          </p:cNvPicPr>
          <p:nvPr>
            <p:ph idx="1"/>
          </p:nvPr>
        </p:nvPicPr>
        <p:blipFill>
          <a:blip r:embed="rId3"/>
          <a:srcRect l="12360" r="14511"/>
          <a:stretch>
            <a:fillRect/>
          </a:stretch>
        </p:blipFill>
        <p:spPr>
          <a:xfrm>
            <a:off x="2071670" y="785794"/>
            <a:ext cx="485778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85818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3714752"/>
            <a:ext cx="614366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Американка (</a:t>
            </a:r>
            <a:r>
              <a:rPr lang="ru-RU" sz="6000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галинзога</a:t>
            </a:r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>
            <a:hlinkClick r:id="" action="ppaction://noaction"/>
          </p:cNvPr>
          <p:cNvSpPr/>
          <p:nvPr/>
        </p:nvSpPr>
        <p:spPr>
          <a:xfrm>
            <a:off x="2428860" y="2000240"/>
            <a:ext cx="4357718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ПАХАРЬ</a:t>
            </a:r>
            <a:endParaRPr lang="ru-RU" sz="6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с вырезом 4">
            <a:hlinkClick r:id="" action="ppaction://hlinkshowjump?jump=previousslide"/>
          </p:cNvPr>
          <p:cNvSpPr/>
          <p:nvPr/>
        </p:nvSpPr>
        <p:spPr>
          <a:xfrm>
            <a:off x="3643306" y="4143380"/>
            <a:ext cx="2071702" cy="428628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3786214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8</a:t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Устойчивость людей к каким веществам возникла из-за частого употребления мяса и молока животных, подвергшихся лечению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71472" y="4857760"/>
            <a:ext cx="257176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4857760"/>
            <a:ext cx="257176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4857760"/>
            <a:ext cx="235745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929198"/>
            <a:ext cx="8305800" cy="357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1500174"/>
            <a:ext cx="550072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ФЛЕМИНГ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286116" y="3857628"/>
            <a:ext cx="2571768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7858180" cy="54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428992" y="5857892"/>
            <a:ext cx="2714644" cy="4286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5b655a78352255b655a783526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500042"/>
            <a:ext cx="6143668" cy="5143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7224" y="1428736"/>
            <a:ext cx="7429552" cy="20002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3714752"/>
            <a:ext cx="64294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антибиотикам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-428652"/>
            <a:ext cx="8305800" cy="3643338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9</a:t>
            </a:r>
            <a:r>
              <a:rPr lang="ru-RU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Какое рубленное растение может применяться как добавка к мульче для отпугивания слизней и улиток?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143512"/>
            <a:ext cx="25717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5143512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5143512"/>
            <a:ext cx="221457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1500174"/>
            <a:ext cx="442915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ОЖОГ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428992" y="3929066"/>
            <a:ext cx="2286016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04" y="428604"/>
            <a:ext cx="6000792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500430" y="5643578"/>
            <a:ext cx="2357454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main_369885_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629689"/>
            <a:ext cx="3929090" cy="4656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736"/>
            <a:ext cx="764386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3714752"/>
            <a:ext cx="578647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Крапива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000108"/>
            <a:ext cx="8305800" cy="2000264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10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химические вещества в большем количестве содержат овощи, выращенные парниковым способом?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4857760"/>
            <a:ext cx="242889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4857760"/>
            <a:ext cx="23574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4857760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66" y="1500174"/>
            <a:ext cx="607223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NO3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357554" y="3929066"/>
            <a:ext cx="2428892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>
            <a:hlinkClick r:id="" action="ppaction://noaction"/>
          </p:cNvPr>
          <p:cNvSpPr/>
          <p:nvPr/>
        </p:nvSpPr>
        <p:spPr>
          <a:xfrm>
            <a:off x="714348" y="500042"/>
            <a:ext cx="7143800" cy="53578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071802" y="5929330"/>
            <a:ext cx="2428892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1376155431_0b149c4fc660e53be0c1b6f17d1ff753.jpg"/>
          <p:cNvPicPr>
            <a:picLocks noGrp="1" noChangeAspect="1"/>
          </p:cNvPicPr>
          <p:nvPr>
            <p:ph idx="1"/>
          </p:nvPr>
        </p:nvPicPr>
        <p:blipFill>
          <a:blip r:embed="rId3"/>
          <a:srcRect b="12534"/>
          <a:stretch>
            <a:fillRect/>
          </a:stretch>
        </p:blipFill>
        <p:spPr>
          <a:xfrm>
            <a:off x="2143108" y="714356"/>
            <a:ext cx="4357718" cy="5030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642918"/>
            <a:ext cx="6215106" cy="48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357554" y="5715016"/>
            <a:ext cx="2571768" cy="4286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preview-4985315-1200x630-99-150891426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357298"/>
            <a:ext cx="5715040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500174"/>
            <a:ext cx="714380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3643314"/>
            <a:ext cx="557216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Нитраты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000108"/>
            <a:ext cx="8305800" cy="2643206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11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Техническая культура Республики Беларусь, у которой в товарной части урожая не накапливаются радионуклиды выше допустимого уровня – …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4857760"/>
            <a:ext cx="23574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4857760"/>
            <a:ext cx="25717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4857760"/>
            <a:ext cx="235745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1571612"/>
            <a:ext cx="571504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«СЕВЕРНЫЙ ШЕЛК»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286116" y="3857628"/>
            <a:ext cx="2357454" cy="4286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571480"/>
            <a:ext cx="6500858" cy="471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214678" y="5500702"/>
            <a:ext cx="2571768" cy="4286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len.jpg"/>
          <p:cNvPicPr>
            <a:picLocks noGrp="1" noChangeAspect="1"/>
          </p:cNvPicPr>
          <p:nvPr>
            <p:ph idx="1"/>
          </p:nvPr>
        </p:nvPicPr>
        <p:blipFill>
          <a:blip r:embed="rId3"/>
          <a:srcRect l="14410" r="24826"/>
          <a:stretch>
            <a:fillRect/>
          </a:stretch>
        </p:blipFill>
        <p:spPr>
          <a:xfrm>
            <a:off x="2000232" y="785794"/>
            <a:ext cx="5000660" cy="4220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736"/>
            <a:ext cx="764386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3714752"/>
            <a:ext cx="6572296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342900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12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u="sng" dirty="0" smtClean="0"/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Отличный природный материал для мульчи, который оригинально выглядит и в саду, и среди цветочно-декоративных насаждений</a:t>
            </a:r>
            <a:r>
              <a:rPr lang="ru-RU" sz="3200" u="sng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4857760"/>
            <a:ext cx="242889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4857760"/>
            <a:ext cx="257176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4857760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1500174"/>
            <a:ext cx="664373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«ПЛОД» СОСНЫ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3428992" y="3929066"/>
            <a:ext cx="2428892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66" y="500042"/>
            <a:ext cx="6286544" cy="507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428992" y="5786454"/>
            <a:ext cx="2500330" cy="3571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Содержимое 7" descr="2726244.jpg"/>
          <p:cNvPicPr>
            <a:picLocks noGrp="1" noChangeAspect="1"/>
          </p:cNvPicPr>
          <p:nvPr>
            <p:ph idx="1"/>
          </p:nvPr>
        </p:nvPicPr>
        <p:blipFill>
          <a:blip r:embed="rId3"/>
          <a:srcRect l="8216" t="4839" r="7116"/>
          <a:stretch>
            <a:fillRect/>
          </a:stretch>
        </p:blipFill>
        <p:spPr>
          <a:xfrm>
            <a:off x="1928794" y="785794"/>
            <a:ext cx="5500726" cy="4385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736"/>
            <a:ext cx="735811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ответ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3643314"/>
            <a:ext cx="564360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Шишки</a:t>
            </a:r>
            <a:endParaRPr lang="ru-RU" sz="6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2714612" y="3929066"/>
            <a:ext cx="3786214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857628"/>
            <a:ext cx="8305800" cy="1285884"/>
          </a:xfrm>
        </p:spPr>
        <p:txBody>
          <a:bodyPr/>
          <a:lstStyle/>
          <a:p>
            <a:r>
              <a:rPr lang="be-BY" sz="51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Дождевые</a:t>
            </a:r>
          </a:p>
          <a:p>
            <a:r>
              <a:rPr lang="be-BY" sz="51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</a:t>
            </a:r>
            <a:r>
              <a:rPr lang="ru-RU" sz="51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51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57158" y="1428736"/>
            <a:ext cx="8286808" cy="20002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8007" y="2214554"/>
            <a:ext cx="504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Ваш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User\Downloads\s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46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2428860" y="571480"/>
            <a:ext cx="6072230" cy="49292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КОНЕЦ ИГРЫ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571876"/>
            <a:ext cx="8305800" cy="2857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572560" cy="35719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2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Долю каких культур увеличивают в севообороте для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обогащения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 биологическим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азотом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42910" y="4643446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500430" y="4643446"/>
            <a:ext cx="221457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подсказка-слово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215074" y="4643446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подсказка- картинка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1714488"/>
            <a:ext cx="450059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СИМБИОЗ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трелка вправо с вырезом 4">
            <a:hlinkClick r:id="" action="ppaction://hlinkshowjump?jump=previousslide"/>
          </p:cNvPr>
          <p:cNvSpPr/>
          <p:nvPr/>
        </p:nvSpPr>
        <p:spPr>
          <a:xfrm>
            <a:off x="3143240" y="4000504"/>
            <a:ext cx="2857520" cy="500066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57290" y="928670"/>
            <a:ext cx="6286544" cy="471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 вправо с вырезом 7">
            <a:hlinkClick r:id="rId2" action="ppaction://hlinksldjump"/>
          </p:cNvPr>
          <p:cNvSpPr/>
          <p:nvPr/>
        </p:nvSpPr>
        <p:spPr>
          <a:xfrm>
            <a:off x="3143240" y="5786454"/>
            <a:ext cx="2643206" cy="500066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Содержимое 9" descr="post-373139-13444556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071546"/>
            <a:ext cx="4286280" cy="4468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5815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28680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Ваш 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357422" y="3643314"/>
            <a:ext cx="457203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Бобовые культуры</a:t>
            </a:r>
            <a:endParaRPr lang="ru-RU" sz="6000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1181</TotalTime>
  <Words>162</Words>
  <Application>Microsoft Office PowerPoint</Application>
  <PresentationFormat>Экран (4:3)</PresentationFormat>
  <Paragraphs>97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Calibri</vt:lpstr>
      <vt:lpstr>Constantia</vt:lpstr>
      <vt:lpstr>Wingdings 2</vt:lpstr>
      <vt:lpstr>Бумажная</vt:lpstr>
      <vt:lpstr>ГУО «Ломашевская детский сад – базовая школа Глубокского района»  ВИКТОРИНА</vt:lpstr>
      <vt:lpstr>   Вопрос № 1  Вермикультура – это культивирование живых организмов в органических отходах для получения биогумуса. А какие живые организмы при этом используются?  </vt:lpstr>
      <vt:lpstr>ПАХАРЬ</vt:lpstr>
      <vt:lpstr>Презентация PowerPoint</vt:lpstr>
      <vt:lpstr>Презентация PowerPoint</vt:lpstr>
      <vt:lpstr>   Вопрос № 2  Долю каких культур увеличивают в севообороте для обогащения почвы биологическим азотом?  </vt:lpstr>
      <vt:lpstr>Презентация PowerPoint</vt:lpstr>
      <vt:lpstr>Презентация PowerPoint</vt:lpstr>
      <vt:lpstr>Презентация PowerPoint</vt:lpstr>
      <vt:lpstr>Вопрос № 3  Биологический метод борьбы с насекомыми-вредителями предполагает использование приспособлений для их ловли? Как они называются? </vt:lpstr>
      <vt:lpstr>Презентация PowerPoint</vt:lpstr>
      <vt:lpstr>Презентация PowerPoint</vt:lpstr>
      <vt:lpstr>Презентация PowerPoint</vt:lpstr>
      <vt:lpstr> Вопрос № 4   </vt:lpstr>
      <vt:lpstr>Презентация PowerPoint</vt:lpstr>
      <vt:lpstr>Презентация PowerPoint</vt:lpstr>
      <vt:lpstr>Презентация PowerPoint</vt:lpstr>
      <vt:lpstr>Вопрос № 5   Просмотр телепередачи о ней дает возможность управлять урожайностью. О чем эта передача? </vt:lpstr>
      <vt:lpstr>Презентация PowerPoint</vt:lpstr>
      <vt:lpstr>Презентация PowerPoint</vt:lpstr>
      <vt:lpstr>Ь</vt:lpstr>
      <vt:lpstr>Вопрос № 6  Как называется технология обработки почвы, при которой производят «прямой высев» в необработанный грунт? </vt:lpstr>
      <vt:lpstr>Презентация PowerPoint</vt:lpstr>
      <vt:lpstr>Презентация PowerPoint</vt:lpstr>
      <vt:lpstr>Презентация PowerPoint</vt:lpstr>
      <vt:lpstr>Вопрос № 7   При засевании участка озимая рожь вытесняет этот злостный однолетний сорняк. Как он называется?  </vt:lpstr>
      <vt:lpstr>Презентация PowerPoint</vt:lpstr>
      <vt:lpstr>Презентация PowerPoint</vt:lpstr>
      <vt:lpstr>Презентация PowerPoint</vt:lpstr>
      <vt:lpstr> Вопрос № 8   Устойчивость людей к каким веществам возникла из-за частого употребления мяса и молока животных, подвергшихся лечению?  </vt:lpstr>
      <vt:lpstr>Презентация PowerPoint</vt:lpstr>
      <vt:lpstr>Презентация PowerPoint</vt:lpstr>
      <vt:lpstr>Презентация PowerPoint</vt:lpstr>
      <vt:lpstr>Вопрос № 9    Какое рубленное растение может применяться как добавка к мульче для отпугивания слизней и улиток?</vt:lpstr>
      <vt:lpstr>Презентация PowerPoint</vt:lpstr>
      <vt:lpstr>Презентация PowerPoint</vt:lpstr>
      <vt:lpstr>Презентация PowerPoint</vt:lpstr>
      <vt:lpstr>Вопрос № 10   Какие химические вещества в большем количестве содержат овощи, выращенные парниковым способом? </vt:lpstr>
      <vt:lpstr>Презентация PowerPoint</vt:lpstr>
      <vt:lpstr>Презентация PowerPoint</vt:lpstr>
      <vt:lpstr>Презентация PowerPoint</vt:lpstr>
      <vt:lpstr>     Вопрос № 11  Техническая культура Республики Беларусь, у которой в товарной части урожая не накапливаются радионуклиды выше допустимого уровня – … </vt:lpstr>
      <vt:lpstr>Презентация PowerPoint</vt:lpstr>
      <vt:lpstr>Презентация PowerPoint</vt:lpstr>
      <vt:lpstr>Презентация PowerPoint</vt:lpstr>
      <vt:lpstr>  Вопрос № 12   Отличный природный материал для мульчи, который оригинально выглядит и в саду, и среди цветочно-декоративных насаждений.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«Ломашевская детский сад – базовая школа Глубокского района»   ВИКТОРИНА</dc:title>
  <dc:creator>User</dc:creator>
  <cp:lastModifiedBy>Ольга Шпиганович</cp:lastModifiedBy>
  <cp:revision>124</cp:revision>
  <dcterms:created xsi:type="dcterms:W3CDTF">2017-11-29T18:00:02Z</dcterms:created>
  <dcterms:modified xsi:type="dcterms:W3CDTF">2019-12-23T13:29:56Z</dcterms:modified>
</cp:coreProperties>
</file>