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9" r:id="rId3"/>
    <p:sldId id="258" r:id="rId4"/>
    <p:sldId id="257" r:id="rId5"/>
    <p:sldId id="259" r:id="rId6"/>
    <p:sldId id="261" r:id="rId7"/>
    <p:sldId id="263" r:id="rId8"/>
    <p:sldId id="268" r:id="rId9"/>
    <p:sldId id="260" r:id="rId10"/>
    <p:sldId id="267" r:id="rId11"/>
    <p:sldId id="262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1" y="-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76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5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705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453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8471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36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95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93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81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23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00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60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8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1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8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8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330200"/>
            <a:ext cx="11712403" cy="2070100"/>
          </a:xfrm>
        </p:spPr>
        <p:txBody>
          <a:bodyPr/>
          <a:lstStyle/>
          <a:p>
            <a:pPr algn="ctr"/>
            <a:r>
              <a:rPr lang="ru-RU" sz="3200" b="1" dirty="0"/>
              <a:t>Современная </a:t>
            </a:r>
            <a:r>
              <a:rPr lang="ru-RU" sz="3200" b="1" dirty="0" err="1" smtClean="0"/>
              <a:t>энергоэффективная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круглогодичная теплица: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солнечный </a:t>
            </a:r>
            <a:r>
              <a:rPr lang="ru-RU" sz="3200" b="1" dirty="0" err="1" smtClean="0"/>
              <a:t>биовегетарий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819400"/>
            <a:ext cx="6121131" cy="2794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1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Теплица термос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house-lab.ru/wp-content/gallery/zaglublennaya-teplica/7320634efa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3830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0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теплицы: котлован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725" y="2374900"/>
            <a:ext cx="3987799" cy="2990850"/>
          </a:xfrm>
        </p:spPr>
      </p:pic>
    </p:spTree>
    <p:extLst>
      <p:ext uri="{BB962C8B-B14F-4D97-AF65-F5344CB8AC3E}">
        <p14:creationId xmlns:p14="http://schemas.microsoft.com/office/powerpoint/2010/main" xmlns="" val="14274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Теплица термос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225" y="1612899"/>
            <a:ext cx="4379375" cy="4179447"/>
          </a:xfrm>
        </p:spPr>
      </p:pic>
    </p:spTree>
    <p:extLst>
      <p:ext uri="{BB962C8B-B14F-4D97-AF65-F5344CB8AC3E}">
        <p14:creationId xmlns:p14="http://schemas.microsoft.com/office/powerpoint/2010/main" xmlns="" val="22907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Биовегетарий</a:t>
            </a:r>
            <a:r>
              <a:rPr lang="ru-RU" dirty="0" smtClean="0"/>
              <a:t> демонстрационной площадки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Биовегетарий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Теплица –термос</a:t>
            </a:r>
          </a:p>
          <a:p>
            <a:endParaRPr lang="ru-RU" dirty="0"/>
          </a:p>
          <a:p>
            <a:r>
              <a:rPr lang="ru-RU" dirty="0" smtClean="0"/>
              <a:t>Зимняя теплица с проведенным отоплением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5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025" y="194491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0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elenia.ru/files/imagecache/w220h150/ads/u9974/13963028_1150569661677659_875604024855555076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933" y="3416296"/>
            <a:ext cx="4712553" cy="3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135" y="912227"/>
            <a:ext cx="4893165" cy="32539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963610"/>
            <a:ext cx="5180033" cy="31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8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изобретения…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2300" y="2133600"/>
            <a:ext cx="5802312" cy="3777622"/>
          </a:xfrm>
        </p:spPr>
        <p:txBody>
          <a:bodyPr/>
          <a:lstStyle/>
          <a:p>
            <a:r>
              <a:rPr lang="ru-RU" dirty="0"/>
              <a:t>Ещё в начале 50-х киевский учитель физики, Александр Васильевич Иванов, создал </a:t>
            </a:r>
            <a:r>
              <a:rPr lang="ru-RU" dirty="0" smtClean="0"/>
              <a:t>первый </a:t>
            </a:r>
            <a:r>
              <a:rPr lang="ru-RU" dirty="0" err="1"/>
              <a:t>вегетарий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  В 1996 г. В Киеве малым тиражом вышла </a:t>
            </a:r>
            <a:r>
              <a:rPr lang="ru-RU" dirty="0" smtClean="0"/>
              <a:t>книга</a:t>
            </a:r>
            <a:r>
              <a:rPr lang="ru-RU" dirty="0"/>
              <a:t>: А.А. Иванько, А.П. Калиниченко, Н.А. Шмат, «Солнечный </a:t>
            </a:r>
            <a:r>
              <a:rPr lang="ru-RU" dirty="0" err="1"/>
              <a:t>вегетарий</a:t>
            </a:r>
            <a:r>
              <a:rPr lang="ru-RU" dirty="0" smtClean="0"/>
              <a:t>», где изложены принципы построения и функционирования </a:t>
            </a:r>
            <a:r>
              <a:rPr lang="ru-RU" dirty="0" err="1" smtClean="0"/>
              <a:t>вегетария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1026" name="Picture 2" descr="https://otvet.imgsmail.ru/download/ed0ef050dbd508df921ea0cd0dec1981_i-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33600"/>
            <a:ext cx="507299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5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особенности и </a:t>
            </a:r>
            <a:r>
              <a:rPr lang="ru-RU" dirty="0" smtClean="0"/>
              <a:t>принципы </a:t>
            </a:r>
            <a:r>
              <a:rPr lang="ru-RU" dirty="0" smtClean="0"/>
              <a:t>функционирования </a:t>
            </a:r>
            <a:r>
              <a:rPr lang="ru-RU" dirty="0" err="1" smtClean="0"/>
              <a:t>биовегетария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190831"/>
            <a:ext cx="5346700" cy="35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4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0" y="624110"/>
            <a:ext cx="10007599" cy="811910"/>
          </a:xfrm>
        </p:spPr>
        <p:txBody>
          <a:bodyPr>
            <a:normAutofit fontScale="90000"/>
          </a:bodyPr>
          <a:lstStyle/>
          <a:p>
            <a:r>
              <a:rPr lang="ru-RU" dirty="0"/>
              <a:t>Максимальное получение энергии </a:t>
            </a:r>
            <a:r>
              <a:rPr lang="ru-RU" dirty="0" smtClean="0"/>
              <a:t>солнца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0" y="1981200"/>
            <a:ext cx="5713412" cy="3777622"/>
          </a:xfrm>
        </p:spPr>
        <p:txBody>
          <a:bodyPr/>
          <a:lstStyle/>
          <a:p>
            <a:r>
              <a:rPr lang="ru-RU" dirty="0"/>
              <a:t>Округлая форма. Аэродинамическая форма обеспечивает эффективный прием солнечной энергии и снижает потери тепла при сильных ветрах в холодную погоду.</a:t>
            </a:r>
            <a:endParaRPr lang="ru-RU" dirty="0" smtClean="0"/>
          </a:p>
          <a:p>
            <a:r>
              <a:rPr lang="ru-RU" dirty="0" smtClean="0"/>
              <a:t>Расположение с востока </a:t>
            </a:r>
            <a:r>
              <a:rPr lang="ru-RU" dirty="0"/>
              <a:t>на запад. </a:t>
            </a:r>
            <a:r>
              <a:rPr lang="ru-RU" dirty="0" err="1"/>
              <a:t>Светопрозрачная</a:t>
            </a:r>
            <a:r>
              <a:rPr lang="ru-RU" dirty="0"/>
              <a:t> часть солнечного </a:t>
            </a:r>
            <a:r>
              <a:rPr lang="ru-RU" dirty="0" err="1"/>
              <a:t>био-вегетария</a:t>
            </a:r>
            <a:r>
              <a:rPr lang="ru-RU" dirty="0"/>
              <a:t> обращена строго на юг.</a:t>
            </a:r>
            <a:endParaRPr lang="ru-RU" dirty="0" smtClean="0"/>
          </a:p>
          <a:p>
            <a:r>
              <a:rPr lang="ru-RU" dirty="0" smtClean="0"/>
              <a:t>Светоотражающая пленка или фольга на задней стенке способствует отражению света</a:t>
            </a:r>
            <a:endParaRPr lang="ru-RU" dirty="0"/>
          </a:p>
        </p:txBody>
      </p:sp>
      <p:pic>
        <p:nvPicPr>
          <p:cNvPr id="2050" name="Picture 2" descr="https://static-eu.insales.ru/images/products/1/5038/81638318/%D0%A1%D0%91%D0%9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87500"/>
            <a:ext cx="4864100" cy="34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0300" y="5380672"/>
            <a:ext cx="1056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этого вся энергия идет на освещение и обогрев </a:t>
            </a:r>
            <a:r>
              <a:rPr lang="ru-RU" dirty="0" err="1"/>
              <a:t>вегетария</a:t>
            </a:r>
            <a:r>
              <a:rPr lang="ru-RU" dirty="0"/>
              <a:t>. Поэтому энергии в </a:t>
            </a:r>
            <a:r>
              <a:rPr lang="ru-RU" dirty="0" err="1"/>
              <a:t>вегетарии</a:t>
            </a:r>
            <a:r>
              <a:rPr lang="ru-RU" dirty="0"/>
              <a:t> в теплое время года оказывается в четыре раза больше, чем в теплице, а по ночам и зимой — в 18 раз больше.</a:t>
            </a:r>
          </a:p>
        </p:txBody>
      </p:sp>
    </p:spTree>
    <p:extLst>
      <p:ext uri="{BB962C8B-B14F-4D97-AF65-F5344CB8AC3E}">
        <p14:creationId xmlns:p14="http://schemas.microsoft.com/office/powerpoint/2010/main" xmlns="" val="16653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Циркуляция воздуха и тепла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8600" y="1587500"/>
            <a:ext cx="6196012" cy="4902200"/>
          </a:xfrm>
        </p:spPr>
        <p:txBody>
          <a:bodyPr>
            <a:normAutofit/>
          </a:bodyPr>
          <a:lstStyle/>
          <a:p>
            <a:r>
              <a:rPr lang="ru-RU" dirty="0"/>
              <a:t>Для этих целей необходимо заложить в почву на глубину до 50 см трубы, между которыми должно быть расстояние 60 см. Верхние концы труб должны быть подведены под крышу, а нижние — выведены над землей. На самих трубах необходимо установить вытяжные вентиляторы, которые будут работать круглосуточно.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их помощью воздух в почве будет днем охлаждаться, а ночью нагреваться от земли, которая собрала за день тепло, и попадать в </a:t>
            </a:r>
            <a:r>
              <a:rPr lang="ru-RU" dirty="0" err="1"/>
              <a:t>вегетарий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78" y="2055830"/>
            <a:ext cx="4655623" cy="29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5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исполнение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59" y="2249296"/>
            <a:ext cx="3493783" cy="2592387"/>
          </a:xfrm>
          <a:prstGeom prst="rect">
            <a:avLst/>
          </a:prstGeom>
        </p:spPr>
      </p:pic>
      <p:pic>
        <p:nvPicPr>
          <p:cNvPr id="3074" name="Picture 2" descr="http://flatik.ru/flax/692/691885/691885_html_m27e45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083" y="1264555"/>
            <a:ext cx="3039347" cy="45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" y="2396017"/>
            <a:ext cx="3580375" cy="26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2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288" y="1387474"/>
            <a:ext cx="5853112" cy="3902075"/>
          </a:xfrm>
        </p:spPr>
      </p:pic>
    </p:spTree>
    <p:extLst>
      <p:ext uri="{BB962C8B-B14F-4D97-AF65-F5344CB8AC3E}">
        <p14:creationId xmlns:p14="http://schemas.microsoft.com/office/powerpoint/2010/main" xmlns="" val="38362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Использования биогумуса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0" y="1752600"/>
            <a:ext cx="6704012" cy="37776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Биогумус </a:t>
            </a:r>
            <a:r>
              <a:rPr lang="ru-RU" dirty="0"/>
              <a:t>— это результат жизнедеятельности дождевых червей, которые перерабатывают </a:t>
            </a:r>
            <a:r>
              <a:rPr lang="ru-RU" dirty="0" smtClean="0"/>
              <a:t>органические остатки, </a:t>
            </a:r>
            <a:r>
              <a:rPr lang="ru-RU" dirty="0"/>
              <a:t>предварительно </a:t>
            </a:r>
            <a:r>
              <a:rPr lang="ru-RU" dirty="0" smtClean="0"/>
              <a:t>прошедшие </a:t>
            </a:r>
            <a:r>
              <a:rPr lang="ru-RU" dirty="0"/>
              <a:t>процесс компостирования. В нем нет семян сорняков и болезней растений, зато много полезных </a:t>
            </a:r>
            <a:r>
              <a:rPr lang="ru-RU" dirty="0" smtClean="0"/>
              <a:t>веществ, природных стимуляторов роста, </a:t>
            </a:r>
          </a:p>
          <a:p>
            <a:r>
              <a:rPr lang="ru-RU" dirty="0" smtClean="0"/>
              <a:t>Биогумус </a:t>
            </a:r>
            <a:r>
              <a:rPr lang="ru-RU" dirty="0"/>
              <a:t>обеспечивает сбалансированное питание растений и укрепляет их иммунную систему, ускоряет созревание плодов и даёт значительную прибавку урожая, восстанавливает естественное плодородие почвы. Содержание витаминов в таких плодах в несколько раз выше.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32" y="1752600"/>
            <a:ext cx="4434568" cy="34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2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1166</TotalTime>
  <Words>192</Words>
  <Application>Microsoft Office PowerPoint</Application>
  <PresentationFormat>Произвольный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Современная энергоэффективная  круглогодичная теплица:  солнечный биовегетарий</vt:lpstr>
      <vt:lpstr>Слайд 2</vt:lpstr>
      <vt:lpstr>История изобретения…</vt:lpstr>
      <vt:lpstr>Основные особенности и принципы функционирования биовегетария</vt:lpstr>
      <vt:lpstr>Максимальное получение энергии солнца</vt:lpstr>
      <vt:lpstr>Циркуляция воздуха и тепла</vt:lpstr>
      <vt:lpstr>Современное исполнение</vt:lpstr>
      <vt:lpstr>Слайд 8</vt:lpstr>
      <vt:lpstr>Использования биогумуса </vt:lpstr>
      <vt:lpstr>Теплица термос</vt:lpstr>
      <vt:lpstr>Основа теплицы: котлован</vt:lpstr>
      <vt:lpstr>Теплица термос</vt:lpstr>
      <vt:lpstr>Биовегетарий демонстрационной площадки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Olga Shpiganovich</cp:lastModifiedBy>
  <cp:revision>21</cp:revision>
  <dcterms:created xsi:type="dcterms:W3CDTF">2017-06-13T10:49:28Z</dcterms:created>
  <dcterms:modified xsi:type="dcterms:W3CDTF">2017-06-22T10:37:37Z</dcterms:modified>
</cp:coreProperties>
</file>