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7" r:id="rId2"/>
    <p:sldId id="258" r:id="rId3"/>
    <p:sldId id="259" r:id="rId4"/>
    <p:sldId id="260" r:id="rId5"/>
    <p:sldId id="274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0" r:id="rId14"/>
    <p:sldId id="273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67" y="-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325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89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522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4535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24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8478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67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14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94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0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7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84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7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70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0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2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79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0135CF-C43E-4B0E-AA6D-2D9F65CE9A22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957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63577" y="2493818"/>
            <a:ext cx="11448414" cy="12706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Вермикомпостирование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42981"/>
            <a:ext cx="2208810" cy="14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0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994916"/>
            <a:ext cx="4843709" cy="4863084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812272" y="2497386"/>
            <a:ext cx="5872305" cy="3784436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 на дне ящика служат своеобразными ходами, через которые часть червей перемещается, когда их становится слишком много. Поэтому на ящики с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переработанным субстратом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поставили ящик с новым кормом, и черви, которые еще находились в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ящике,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переползали в новый корм. А оставшихся червей собирали во время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сушки биогумуса-сырца. Нижний ящик служит для стока лишней жидкости, так называемого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вермичая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68637" y="530905"/>
            <a:ext cx="9697583" cy="1371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червей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5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818" y="712924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содержания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6" r="23086"/>
          <a:stretch>
            <a:fillRect/>
          </a:stretch>
        </p:blipFill>
        <p:spPr>
          <a:xfrm>
            <a:off x="0" y="2024206"/>
            <a:ext cx="3590792" cy="483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590791" y="2053357"/>
            <a:ext cx="4306299" cy="2875053"/>
          </a:xfrm>
        </p:spPr>
        <p:txBody>
          <a:bodyPr>
            <a:noAutofit/>
          </a:bodyPr>
          <a:lstStyle/>
          <a:p>
            <a:pPr marL="3429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в температурном диапазоне от 8 до 28 градусов.</a:t>
            </a:r>
          </a:p>
          <a:p>
            <a:pPr marL="3429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субстрата должна составлять 80-90%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Периодический полив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Рыхление субстрата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твердых комочков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Подкормка червей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наступлением холодов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червями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укрыты теплым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перенесены в отапливаемое место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07"/>
          <a:stretch/>
        </p:blipFill>
        <p:spPr>
          <a:xfrm>
            <a:off x="7362704" y="2370166"/>
            <a:ext cx="4805547" cy="31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92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171" y="58078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Сушка биогумуса сырца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81"/>
          <a:stretch/>
        </p:blipFill>
        <p:spPr>
          <a:xfrm>
            <a:off x="0" y="2708766"/>
            <a:ext cx="5565567" cy="3601546"/>
          </a:xfrm>
        </p:spPr>
      </p:pic>
      <p:pic>
        <p:nvPicPr>
          <p:cNvPr id="10" name="Объект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053" y="2687174"/>
            <a:ext cx="5589947" cy="3623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883" y="1638795"/>
            <a:ext cx="1183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Биогумус-сырец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мажущую массу темного цвета. На открытом воздухе под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навесом биогумус сушат около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месяца, ежедневно его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вороша, пока его влажность не станет 40-50% и он не станет рыхлой массой.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45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0120"/>
            <a:ext cx="6852062" cy="4837880"/>
          </a:xfrm>
        </p:spPr>
      </p:pic>
      <p:sp>
        <p:nvSpPr>
          <p:cNvPr id="3" name="TextBox 2"/>
          <p:cNvSpPr txBox="1"/>
          <p:nvPr/>
        </p:nvSpPr>
        <p:spPr>
          <a:xfrm>
            <a:off x="7699538" y="2571676"/>
            <a:ext cx="39577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6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вермикомпостеров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собрали 80 кг биогумуса. Просушенный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Биогумус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хранить при температуре окружающего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минус 20 до плюс 30 градусов, в течение 24 месяцев. 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8828" y="1123508"/>
            <a:ext cx="542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биогумуса</a:t>
            </a:r>
            <a:endParaRPr lang="ru-RU" sz="4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57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557647" y="602771"/>
            <a:ext cx="8534400" cy="150706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вермичай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6" y="1873333"/>
            <a:ext cx="6828312" cy="4889665"/>
          </a:xfrm>
        </p:spPr>
      </p:pic>
      <p:sp>
        <p:nvSpPr>
          <p:cNvPr id="2" name="TextBox 1"/>
          <p:cNvSpPr txBox="1"/>
          <p:nvPr/>
        </p:nvSpPr>
        <p:spPr>
          <a:xfrm>
            <a:off x="7398328" y="3051422"/>
            <a:ext cx="4560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«Вермичай»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отличное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жидкое удобрения для подкормки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78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39" y="83224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биогумуса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472053" y="2084119"/>
            <a:ext cx="5523024" cy="4672941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гуминовых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</a:p>
          <a:p>
            <a:pPr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вещества находятся в нем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доступных для растения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соединений</a:t>
            </a:r>
          </a:p>
          <a:p>
            <a:pPr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патогенных микроорганизмов, яиц гельминтов, семян сорняков и тяжелых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</a:t>
            </a:r>
          </a:p>
          <a:p>
            <a:pPr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уникальное сообщество полезных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084119"/>
            <a:ext cx="6365174" cy="47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33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15277"/>
            <a:ext cx="11990120" cy="297180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975761"/>
            <a:ext cx="2329503" cy="18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69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0634" y="1619964"/>
            <a:ext cx="11578442" cy="3615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Вермикомпостирование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переработка органических отходов с использованием компостных червей в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удобрение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называемый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Биогумус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6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61257" y="495279"/>
            <a:ext cx="11756572" cy="1371600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КОМПОСТНОГО ЧЕРВЯ ОТ ДОЖДЕВОГО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Объект 2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535" y="2406740"/>
            <a:ext cx="5379619" cy="3352791"/>
          </a:xfrm>
        </p:spPr>
      </p:pic>
      <p:sp>
        <p:nvSpPr>
          <p:cNvPr id="27" name="Текст 26"/>
          <p:cNvSpPr>
            <a:spLocks noGrp="1"/>
          </p:cNvSpPr>
          <p:nvPr>
            <p:ph type="body" sz="half" idx="2"/>
          </p:nvPr>
        </p:nvSpPr>
        <p:spPr>
          <a:xfrm>
            <a:off x="5842660" y="2406740"/>
            <a:ext cx="6289965" cy="4066326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рост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цикл жизни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Приспосабливается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самым различным видам органических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Плодовит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уходит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вглубь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</a:p>
        </p:txBody>
      </p:sp>
    </p:spTree>
    <p:extLst>
      <p:ext uri="{BB962C8B-B14F-4D97-AF65-F5344CB8AC3E}">
        <p14:creationId xmlns:p14="http://schemas.microsoft.com/office/powerpoint/2010/main" xmlns="" val="262070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155866" y="2444847"/>
            <a:ext cx="8534400" cy="131080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калифорнийский червь</a:t>
            </a:r>
          </a:p>
          <a:p>
            <a:pPr algn="just">
              <a:buClrTx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Владимирский старатель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966747" y="84189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компостных червей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39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06" y="866430"/>
            <a:ext cx="10355283" cy="150706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вермикомпостирования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660" y="2373497"/>
            <a:ext cx="9622374" cy="3401298"/>
          </a:xfrm>
        </p:spPr>
        <p:txBody>
          <a:bodyPr>
            <a:normAutofit/>
          </a:bodyPr>
          <a:lstStyle/>
          <a:p>
            <a:pPr lvl="0" algn="just">
              <a:buClrTx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 защите червей от кротов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грызунов</a:t>
            </a:r>
          </a:p>
          <a:p>
            <a:pPr lvl="0"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установить в защищенном от ветра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 ящики так, чтобы в полдень они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затенялись</a:t>
            </a:r>
          </a:p>
          <a:p>
            <a:pPr lvl="0"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кислотность тоже должны быть оптимальными для развития червей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Аэрирование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</p:spTree>
    <p:extLst>
      <p:ext uri="{BB962C8B-B14F-4D97-AF65-F5344CB8AC3E}">
        <p14:creationId xmlns:p14="http://schemas.microsoft.com/office/powerpoint/2010/main" xmlns="" val="198662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653" y="1072054"/>
            <a:ext cx="11448413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вермикомпостирования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9912"/>
            <a:ext cx="3992025" cy="3178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462" y="3679912"/>
            <a:ext cx="3976797" cy="31714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1697" y="3679912"/>
            <a:ext cx="3985916" cy="31714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66255" y="2718605"/>
            <a:ext cx="389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буртах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3462" y="2718605"/>
            <a:ext cx="3706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ящиках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7108" y="2706065"/>
            <a:ext cx="265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кучах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25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0" y="763340"/>
            <a:ext cx="12037621" cy="12372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Вермикомпостеры на территории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«БЗК»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26"/>
          <a:stretch/>
        </p:blipFill>
        <p:spPr>
          <a:xfrm>
            <a:off x="2387385" y="1990988"/>
            <a:ext cx="7220483" cy="4867012"/>
          </a:xfrm>
        </p:spPr>
      </p:pic>
    </p:spTree>
    <p:extLst>
      <p:ext uri="{BB962C8B-B14F-4D97-AF65-F5344CB8AC3E}">
        <p14:creationId xmlns:p14="http://schemas.microsoft.com/office/powerpoint/2010/main" xmlns="" val="26923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50" y="712180"/>
            <a:ext cx="11899075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питательного субстрата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6" r="23086"/>
          <a:stretch>
            <a:fillRect/>
          </a:stretch>
        </p:blipFill>
        <p:spPr>
          <a:xfrm>
            <a:off x="4500748" y="2161308"/>
            <a:ext cx="3705101" cy="469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2042558"/>
            <a:ext cx="4405745" cy="338412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 для питательного субстрата: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Полугодовалый навоз с\х животных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солома, опилки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змельченные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отходы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истья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плодовых и овощных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добавить немного земли и песка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 использовать в качестве корма для червей свежий навоз – черви погибнут!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1962" y="2059841"/>
            <a:ext cx="38306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использовать при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вермикомпостировании: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человека и домашних животных.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молочные отходы, угли, кости, туалет домашних животных,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пищевой жир,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обработанные пестицидами.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342103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9" y="827801"/>
            <a:ext cx="11527373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Закладка червей в компост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6" r="23086"/>
          <a:stretch>
            <a:fillRect/>
          </a:stretch>
        </p:blipFill>
        <p:spPr>
          <a:xfrm>
            <a:off x="142504" y="2149433"/>
            <a:ext cx="399011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843709" y="3051959"/>
            <a:ext cx="6653749" cy="2498435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Червей заселили в 6 ящиков по 4,5 тыс. особей в каждом</a:t>
            </a:r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Заселяли их вместе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питательным субстратом, равномерно распределяя их по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53359855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Другая 6">
      <a:dk1>
        <a:sysClr val="windowText" lastClr="000000"/>
      </a:dk1>
      <a:lt1>
        <a:sysClr val="window" lastClr="FFFFFF"/>
      </a:lt1>
      <a:dk2>
        <a:srgbClr val="8F8F8F"/>
      </a:dk2>
      <a:lt2>
        <a:srgbClr val="FEFAC9"/>
      </a:lt2>
      <a:accent1>
        <a:srgbClr val="DBE1D3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727</TotalTime>
  <Words>878</Words>
  <Application>Microsoft Office PowerPoint</Application>
  <PresentationFormat>Произвольный</PresentationFormat>
  <Paragraphs>156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Вермикомпостирование</vt:lpstr>
      <vt:lpstr>Слайд 2</vt:lpstr>
      <vt:lpstr>ОТЛИЧИЕ КОМПОСТНОГО ЧЕРВЯ ОТ ДОЖДЕВОГО</vt:lpstr>
      <vt:lpstr>Виды компостных червей</vt:lpstr>
      <vt:lpstr>Место для вермикомпостирования</vt:lpstr>
      <vt:lpstr>Способы вермикомпостирования</vt:lpstr>
      <vt:lpstr>Вермикомпостеры на территории ОО «БЗК»</vt:lpstr>
      <vt:lpstr>Подготовка питательного субстрата</vt:lpstr>
      <vt:lpstr>Закладка червей в компост</vt:lpstr>
      <vt:lpstr>Принцип работы червей</vt:lpstr>
      <vt:lpstr>Условия содержания</vt:lpstr>
      <vt:lpstr>Сушка биогумуса сырца</vt:lpstr>
      <vt:lpstr>Слайд 13</vt:lpstr>
      <vt:lpstr>вермичай</vt:lpstr>
      <vt:lpstr>Преимущество биогумуса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Вермикомпостирование</dc:title>
  <dc:creator>Пользователь</dc:creator>
  <cp:lastModifiedBy>Olga Shpiganovich</cp:lastModifiedBy>
  <cp:revision>37</cp:revision>
  <dcterms:created xsi:type="dcterms:W3CDTF">2016-11-10T05:14:07Z</dcterms:created>
  <dcterms:modified xsi:type="dcterms:W3CDTF">2017-06-16T10:34:57Z</dcterms:modified>
</cp:coreProperties>
</file>